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05" autoAdjust="0"/>
  </p:normalViewPr>
  <p:slideViewPr>
    <p:cSldViewPr>
      <p:cViewPr varScale="1">
        <p:scale>
          <a:sx n="60" d="100"/>
          <a:sy n="60" d="100"/>
        </p:scale>
        <p:origin x="-16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8A2B5-FEB3-4740-AE79-6DB8FF27E8E2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08605-02C2-45E3-B53C-B763C56B4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7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11939863@N08/3794105536/sizes/l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11939863@N08/3794105536/sizes/l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Origina</a:t>
            </a:r>
            <a:r>
              <a:rPr lang="en-US" b="1" i="1" baseline="0" dirty="0" smtClean="0"/>
              <a:t>l Image Credit: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Salt-(sea)_B130623 by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Dubravko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Soric</a:t>
            </a:r>
            <a:endParaRPr lang="en-US" baseline="0" dirty="0" smtClean="0"/>
          </a:p>
          <a:p>
            <a:r>
              <a:rPr lang="en-US" dirty="0" smtClean="0">
                <a:hlinkClick r:id="rId3"/>
              </a:rPr>
              <a:t>http://www.flickr.com/photos/11939863@N08/3794105536/sizes/l/</a:t>
            </a:r>
            <a:endParaRPr lang="en-US" dirty="0" smtClean="0"/>
          </a:p>
          <a:p>
            <a:r>
              <a:rPr lang="en-US" dirty="0" smtClean="0"/>
              <a:t>Licensed Creative Commons Attribution</a:t>
            </a:r>
            <a:r>
              <a:rPr lang="en-US" baseline="0" dirty="0" smtClean="0"/>
              <a:t> on November 1, 2013</a:t>
            </a:r>
          </a:p>
          <a:p>
            <a:endParaRPr lang="en-US" baseline="0" dirty="0" smtClean="0"/>
          </a:p>
          <a:p>
            <a:r>
              <a:rPr lang="en-US" b="1" i="1" baseline="0" dirty="0" smtClean="0"/>
              <a:t>Quote by American Horror Author Stephen King</a:t>
            </a:r>
          </a:p>
          <a:p>
            <a:endParaRPr lang="en-US" baseline="0" dirty="0" smtClean="0"/>
          </a:p>
          <a:p>
            <a:r>
              <a:rPr lang="en-US" b="1" i="1" baseline="0" dirty="0" smtClean="0"/>
              <a:t>Slide by Bill </a:t>
            </a:r>
            <a:r>
              <a:rPr lang="en-US" b="1" i="1" baseline="0" dirty="0" err="1" smtClean="0"/>
              <a:t>Ferriter</a:t>
            </a:r>
            <a:endParaRPr lang="en-US" b="1" i="1" baseline="0" dirty="0" smtClean="0"/>
          </a:p>
          <a:p>
            <a:r>
              <a:rPr lang="en-US" baseline="0" dirty="0" smtClean="0"/>
              <a:t>The Tempered Radical</a:t>
            </a:r>
          </a:p>
          <a:p>
            <a:r>
              <a:rPr lang="en-US" baseline="0" dirty="0" smtClean="0"/>
              <a:t>http://blog.williamferriter.com</a:t>
            </a:r>
          </a:p>
          <a:p>
            <a:r>
              <a:rPr lang="en-US" baseline="0" dirty="0" smtClean="0"/>
              <a:t>@</a:t>
            </a:r>
            <a:r>
              <a:rPr lang="en-US" baseline="0" dirty="0" err="1" smtClean="0"/>
              <a:t>plugusin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8605-02C2-45E3-B53C-B763C56B4C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79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Origina</a:t>
            </a:r>
            <a:r>
              <a:rPr lang="en-US" b="1" i="1" baseline="0" dirty="0" smtClean="0"/>
              <a:t>l Image Credit: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Salt-(sea)_B130623 by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Dubravko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Soric</a:t>
            </a:r>
            <a:endParaRPr lang="en-US" baseline="0" dirty="0" smtClean="0"/>
          </a:p>
          <a:p>
            <a:r>
              <a:rPr lang="en-US" dirty="0" smtClean="0">
                <a:hlinkClick r:id="rId3"/>
              </a:rPr>
              <a:t>http://www.flickr.com/photos/11939863@N08/3794105536/sizes/l/</a:t>
            </a:r>
            <a:endParaRPr lang="en-US" dirty="0" smtClean="0"/>
          </a:p>
          <a:p>
            <a:r>
              <a:rPr lang="en-US" dirty="0" smtClean="0"/>
              <a:t>Licensed Creative Commons Attribution</a:t>
            </a:r>
            <a:r>
              <a:rPr lang="en-US" baseline="0" dirty="0" smtClean="0"/>
              <a:t> on November 1, 2013</a:t>
            </a:r>
          </a:p>
          <a:p>
            <a:endParaRPr lang="en-US" baseline="0" dirty="0" smtClean="0"/>
          </a:p>
          <a:p>
            <a:r>
              <a:rPr lang="en-US" b="1" i="1" baseline="0" dirty="0" smtClean="0"/>
              <a:t>Quote by American Horror Author Stephen King</a:t>
            </a:r>
          </a:p>
          <a:p>
            <a:endParaRPr lang="en-US" baseline="0" dirty="0" smtClean="0"/>
          </a:p>
          <a:p>
            <a:r>
              <a:rPr lang="en-US" b="1" i="1" baseline="0" dirty="0" smtClean="0"/>
              <a:t>Slide by Bill </a:t>
            </a:r>
            <a:r>
              <a:rPr lang="en-US" b="1" i="1" baseline="0" dirty="0" err="1" smtClean="0"/>
              <a:t>Ferriter</a:t>
            </a:r>
            <a:endParaRPr lang="en-US" b="1" i="1" baseline="0" dirty="0" smtClean="0"/>
          </a:p>
          <a:p>
            <a:r>
              <a:rPr lang="en-US" baseline="0" dirty="0" smtClean="0"/>
              <a:t>The Tempered Radical</a:t>
            </a:r>
          </a:p>
          <a:p>
            <a:r>
              <a:rPr lang="en-US" baseline="0" dirty="0" smtClean="0"/>
              <a:t>http://blog.williamferriter.com</a:t>
            </a:r>
          </a:p>
          <a:p>
            <a:r>
              <a:rPr lang="en-US" baseline="0" dirty="0" smtClean="0"/>
              <a:t>@</a:t>
            </a:r>
            <a:r>
              <a:rPr lang="en-US" baseline="0" dirty="0" err="1" smtClean="0"/>
              <a:t>plugusin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8605-02C2-45E3-B53C-B763C56B4C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3C04-B6D7-44E5-B04B-92121AF297CE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4880-6A2E-4807-87B9-0228BDF5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3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3C04-B6D7-44E5-B04B-92121AF297CE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4880-6A2E-4807-87B9-0228BDF5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1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3C04-B6D7-44E5-B04B-92121AF297CE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4880-6A2E-4807-87B9-0228BDF5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4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3C04-B6D7-44E5-B04B-92121AF297CE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4880-6A2E-4807-87B9-0228BDF5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3C04-B6D7-44E5-B04B-92121AF297CE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4880-6A2E-4807-87B9-0228BDF5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3C04-B6D7-44E5-B04B-92121AF297CE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4880-6A2E-4807-87B9-0228BDF5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8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3C04-B6D7-44E5-B04B-92121AF297CE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4880-6A2E-4807-87B9-0228BDF5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5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3C04-B6D7-44E5-B04B-92121AF297CE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4880-6A2E-4807-87B9-0228BDF5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4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3C04-B6D7-44E5-B04B-92121AF297CE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4880-6A2E-4807-87B9-0228BDF5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3C04-B6D7-44E5-B04B-92121AF297CE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4880-6A2E-4807-87B9-0228BDF5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3C04-B6D7-44E5-B04B-92121AF297CE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4880-6A2E-4807-87B9-0228BDF5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6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3C04-B6D7-44E5-B04B-92121AF297CE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84880-6A2E-4807-87B9-0228BDF5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9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200"/>
            <a:ext cx="8839200" cy="193899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Franklin Gothic Medium Cond" panose="020B0606030402020204" pitchFamily="34" charset="0"/>
                <a:cs typeface="Leelawadee" panose="020B0502040204020203" pitchFamily="34" charset="-34"/>
              </a:rPr>
              <a:t>TALENT IS CHEAPER THAN TABLE SALT</a:t>
            </a: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Franklin Gothic Medium Cond" panose="020B0606030402020204" pitchFamily="34" charset="0"/>
                <a:cs typeface="Leelawadee" panose="020B0502040204020203" pitchFamily="34" charset="-34"/>
              </a:rPr>
              <a:t>. </a:t>
            </a:r>
          </a:p>
          <a:p>
            <a:pPr algn="r"/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Franklin Gothic Medium Cond" panose="020B0606030402020204" pitchFamily="34" charset="0"/>
                <a:cs typeface="Leelawadee" panose="020B0502040204020203" pitchFamily="34" charset="-34"/>
              </a:rPr>
              <a:t>What separates the talented individual from the successful one is a lot of hard work.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Franklin Gothic Medium Cond" panose="020B06060304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8495" y="1939926"/>
            <a:ext cx="22769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  <a:cs typeface="Leelawadee" panose="020B0502040204020203" pitchFamily="34" charset="-34"/>
              </a:rPr>
              <a:t>Stephen King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chemeClr val="bg1">
                  <a:lumMod val="75000"/>
                </a:schemeClr>
              </a:solidFill>
              <a:latin typeface="Franklin Gothic Medium Cond" panose="020B06060304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8646" y="6562608"/>
            <a:ext cx="1486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http://bit.ly/19XT9fd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595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118</Words>
  <Application>Microsoft Office PowerPoint</Application>
  <PresentationFormat>On-screen Show (4:3)</PresentationFormat>
  <Paragraphs>26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Ferriter</dc:creator>
  <cp:lastModifiedBy>Ferriter</cp:lastModifiedBy>
  <cp:revision>4</cp:revision>
  <dcterms:created xsi:type="dcterms:W3CDTF">2013-11-01T22:21:00Z</dcterms:created>
  <dcterms:modified xsi:type="dcterms:W3CDTF">2013-11-01T22:52:12Z</dcterms:modified>
</cp:coreProperties>
</file>