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3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539BC-5AEF-4690-831E-19D3BE1E0F9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0E42-BE98-472A-A448-CF57079D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2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lairity/199505029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y_ZmM7zPLyI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lairity/199505029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y_ZmM7zPLyI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Original Image Credit: </a:t>
            </a:r>
            <a:r>
              <a:rPr lang="en-US" dirty="0" smtClean="0"/>
              <a:t>At Lands End by Sharon </a:t>
            </a:r>
            <a:r>
              <a:rPr lang="en-US" dirty="0" err="1" smtClean="0"/>
              <a:t>Mollerus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http://www.flickr.com/photos/clairity/199505029/</a:t>
            </a:r>
            <a:endParaRPr lang="en-US" dirty="0" smtClean="0"/>
          </a:p>
          <a:p>
            <a:r>
              <a:rPr lang="en-US" dirty="0" smtClean="0"/>
              <a:t>Licensed Creative</a:t>
            </a:r>
            <a:r>
              <a:rPr lang="en-US" baseline="0" dirty="0" smtClean="0"/>
              <a:t> Commons Attribution on June 5, 2013</a:t>
            </a:r>
          </a:p>
          <a:p>
            <a:endParaRPr lang="en-US" baseline="0" dirty="0" smtClean="0"/>
          </a:p>
          <a:p>
            <a:r>
              <a:rPr lang="en-US" b="1" i="1" baseline="0" dirty="0" smtClean="0"/>
              <a:t>Quote by </a:t>
            </a:r>
            <a:r>
              <a:rPr lang="en-US" b="1" i="1" baseline="0" dirty="0" err="1" smtClean="0"/>
              <a:t>Suli</a:t>
            </a:r>
            <a:r>
              <a:rPr lang="en-US" b="1" i="1" baseline="0" dirty="0" smtClean="0"/>
              <a:t> Breaks</a:t>
            </a:r>
          </a:p>
          <a:p>
            <a:r>
              <a:rPr lang="en-US" baseline="0" dirty="0" smtClean="0"/>
              <a:t>Why I Hate School but Love Learning</a:t>
            </a:r>
          </a:p>
          <a:p>
            <a:r>
              <a:rPr lang="en-US" dirty="0" smtClean="0">
                <a:hlinkClick r:id="rId4"/>
              </a:rPr>
              <a:t>http://www.youtube.com/watch?v=y_ZmM7zPLyI</a:t>
            </a:r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/>
              <a:t>Slide</a:t>
            </a:r>
            <a:r>
              <a:rPr lang="en-US" b="1" i="1" baseline="0" dirty="0" smtClean="0"/>
              <a:t> by Bill </a:t>
            </a:r>
            <a:r>
              <a:rPr lang="en-US" b="1" i="1" baseline="0" dirty="0" err="1" smtClean="0"/>
              <a:t>Ferriter</a:t>
            </a:r>
            <a:endParaRPr lang="en-US" b="1" i="1" baseline="0" dirty="0" smtClean="0"/>
          </a:p>
          <a:p>
            <a:r>
              <a:rPr lang="en-US" baseline="0" dirty="0" smtClean="0"/>
              <a:t>The Tempered Radical</a:t>
            </a:r>
          </a:p>
          <a:p>
            <a:r>
              <a:rPr lang="en-US" baseline="0" dirty="0" smtClean="0"/>
              <a:t>http://blog.williamferriter.com</a:t>
            </a:r>
          </a:p>
          <a:p>
            <a:r>
              <a:rPr lang="en-US" baseline="0" dirty="0" smtClean="0"/>
              <a:t>@</a:t>
            </a:r>
            <a:r>
              <a:rPr lang="en-US" baseline="0" dirty="0" err="1" smtClean="0"/>
              <a:t>plugusin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E42-BE98-472A-A448-CF57079D32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Original Image Credit: </a:t>
            </a:r>
            <a:r>
              <a:rPr lang="en-US" dirty="0" smtClean="0"/>
              <a:t>At Lands End by Sharon </a:t>
            </a:r>
            <a:r>
              <a:rPr lang="en-US" dirty="0" err="1" smtClean="0"/>
              <a:t>Mollerus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http://www.flickr.com/photos/clairity/199505029/</a:t>
            </a:r>
            <a:endParaRPr lang="en-US" dirty="0" smtClean="0"/>
          </a:p>
          <a:p>
            <a:r>
              <a:rPr lang="en-US" dirty="0" smtClean="0"/>
              <a:t>Licensed Creative</a:t>
            </a:r>
            <a:r>
              <a:rPr lang="en-US" baseline="0" dirty="0" smtClean="0"/>
              <a:t> Commons Attribution on June 5, 2013</a:t>
            </a:r>
          </a:p>
          <a:p>
            <a:endParaRPr lang="en-US" baseline="0" dirty="0" smtClean="0"/>
          </a:p>
          <a:p>
            <a:r>
              <a:rPr lang="en-US" b="1" i="1" baseline="0" dirty="0" smtClean="0"/>
              <a:t>Quote by </a:t>
            </a:r>
            <a:r>
              <a:rPr lang="en-US" b="1" i="1" baseline="0" dirty="0" err="1" smtClean="0"/>
              <a:t>Suli</a:t>
            </a:r>
            <a:r>
              <a:rPr lang="en-US" b="1" i="1" baseline="0" dirty="0" smtClean="0"/>
              <a:t> Breaks</a:t>
            </a:r>
          </a:p>
          <a:p>
            <a:r>
              <a:rPr lang="en-US" baseline="0" dirty="0" smtClean="0"/>
              <a:t>Why I Hate School but Love Learning</a:t>
            </a:r>
          </a:p>
          <a:p>
            <a:r>
              <a:rPr lang="en-US" dirty="0" smtClean="0">
                <a:hlinkClick r:id="rId4"/>
              </a:rPr>
              <a:t>http://www.youtube.com/watch?v=y_ZmM7zPLyI</a:t>
            </a:r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/>
              <a:t>Slide</a:t>
            </a:r>
            <a:r>
              <a:rPr lang="en-US" b="1" i="1" baseline="0" dirty="0" smtClean="0"/>
              <a:t> by Bill </a:t>
            </a:r>
            <a:r>
              <a:rPr lang="en-US" b="1" i="1" baseline="0" dirty="0" err="1" smtClean="0"/>
              <a:t>Ferriter</a:t>
            </a:r>
            <a:endParaRPr lang="en-US" b="1" i="1" baseline="0" dirty="0" smtClean="0"/>
          </a:p>
          <a:p>
            <a:r>
              <a:rPr lang="en-US" baseline="0" dirty="0" smtClean="0"/>
              <a:t>The Tempered Radical</a:t>
            </a:r>
          </a:p>
          <a:p>
            <a:r>
              <a:rPr lang="en-US" baseline="0" dirty="0" smtClean="0"/>
              <a:t>http://blog.williamferriter.com</a:t>
            </a:r>
          </a:p>
          <a:p>
            <a:r>
              <a:rPr lang="en-US" baseline="0" dirty="0" smtClean="0"/>
              <a:t>@</a:t>
            </a:r>
            <a:r>
              <a:rPr lang="en-US" baseline="0" dirty="0" err="1" smtClean="0"/>
              <a:t>plugusin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E42-BE98-472A-A448-CF57079D32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1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9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4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1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4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0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1A8A-E495-4C3C-BFCF-3DAEACE2F4C1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DE02-BCDE-424C-AD97-6E979BA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6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2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25257" r="1033"/>
          <a:stretch/>
        </p:blipFill>
        <p:spPr>
          <a:xfrm>
            <a:off x="127164" y="76200"/>
            <a:ext cx="8922327" cy="43049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94210" y="4404226"/>
            <a:ext cx="8788235" cy="24391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n w="1651">
                  <a:noFill/>
                </a:ln>
                <a:latin typeface="Franklin Gothic Demi Cond" pitchFamily="34" charset="0"/>
              </a:rPr>
              <a:t>“IF THERE WAS A FAMILY TREE, HARD WORK AND EDUCATION WOULD BE RELATED, </a:t>
            </a:r>
            <a:r>
              <a:rPr lang="en-US" sz="5400" dirty="0" smtClean="0">
                <a:ln w="508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rashHand" pitchFamily="2" charset="0"/>
              </a:rPr>
              <a:t>but school </a:t>
            </a:r>
            <a:r>
              <a:rPr lang="en-US" sz="3000" dirty="0" smtClean="0">
                <a:ln w="1651">
                  <a:noFill/>
                </a:ln>
                <a:latin typeface="Franklin Gothic Demi Cond" pitchFamily="34" charset="0"/>
              </a:rPr>
              <a:t>WOULD</a:t>
            </a:r>
            <a:r>
              <a:rPr lang="en-US" sz="2800" dirty="0" smtClean="0">
                <a:ln w="1651">
                  <a:noFill/>
                </a:ln>
                <a:latin typeface="Franklin Gothic Demi Cond" pitchFamily="34" charset="0"/>
              </a:rPr>
              <a:t> </a:t>
            </a:r>
            <a:r>
              <a:rPr lang="en-US" sz="3000" dirty="0" smtClean="0">
                <a:ln w="1651">
                  <a:noFill/>
                </a:ln>
                <a:latin typeface="Franklin Gothic Demi Cond" pitchFamily="34" charset="0"/>
              </a:rPr>
              <a:t>PROBABLY BE A DISTANT COUSIN.”</a:t>
            </a:r>
          </a:p>
          <a:p>
            <a:pPr algn="ctr"/>
            <a:endParaRPr lang="en-US" sz="1050" dirty="0" smtClean="0">
              <a:latin typeface="Rockwell" pitchFamily="18" charset="0"/>
            </a:endParaRPr>
          </a:p>
          <a:p>
            <a:pPr algn="ctr"/>
            <a:r>
              <a:rPr lang="en-US" sz="2800" dirty="0" err="1" smtClean="0">
                <a:latin typeface="TrashHand" pitchFamily="2" charset="0"/>
              </a:rPr>
              <a:t>suli</a:t>
            </a:r>
            <a:r>
              <a:rPr lang="en-US" sz="2800" dirty="0" smtClean="0">
                <a:latin typeface="TrashHand" pitchFamily="2" charset="0"/>
              </a:rPr>
              <a:t> breaks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5954" y="2834274"/>
            <a:ext cx="346249" cy="12400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50" dirty="0" smtClean="0"/>
              <a:t>http://bit.ly/13Gq2Zj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880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491"/>
            <a:ext cx="9144000" cy="60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130</Words>
  <Application>Microsoft Office PowerPoint</Application>
  <PresentationFormat>On-screen Show (4:3)</PresentationFormat>
  <Paragraphs>30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Ferriter</dc:creator>
  <cp:lastModifiedBy>Ferriter</cp:lastModifiedBy>
  <cp:revision>8</cp:revision>
  <dcterms:created xsi:type="dcterms:W3CDTF">2013-06-05T22:17:00Z</dcterms:created>
  <dcterms:modified xsi:type="dcterms:W3CDTF">2013-06-05T23:01:18Z</dcterms:modified>
</cp:coreProperties>
</file>