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01EB-DCDE-4C13-92C6-3F3ACEF71F77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983A-DF14-42C6-8ACF-DA99CD9C7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3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01EB-DCDE-4C13-92C6-3F3ACEF71F77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983A-DF14-42C6-8ACF-DA99CD9C7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482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01EB-DCDE-4C13-92C6-3F3ACEF71F77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983A-DF14-42C6-8ACF-DA99CD9C7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008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01EB-DCDE-4C13-92C6-3F3ACEF71F77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983A-DF14-42C6-8ACF-DA99CD9C7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286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01EB-DCDE-4C13-92C6-3F3ACEF71F77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983A-DF14-42C6-8ACF-DA99CD9C7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204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01EB-DCDE-4C13-92C6-3F3ACEF71F77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983A-DF14-42C6-8ACF-DA99CD9C7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652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01EB-DCDE-4C13-92C6-3F3ACEF71F77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983A-DF14-42C6-8ACF-DA99CD9C7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01EB-DCDE-4C13-92C6-3F3ACEF71F77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983A-DF14-42C6-8ACF-DA99CD9C7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984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01EB-DCDE-4C13-92C6-3F3ACEF71F77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983A-DF14-42C6-8ACF-DA99CD9C7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842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01EB-DCDE-4C13-92C6-3F3ACEF71F77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983A-DF14-42C6-8ACF-DA99CD9C7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082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01EB-DCDE-4C13-92C6-3F3ACEF71F77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983A-DF14-42C6-8ACF-DA99CD9C7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79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501EB-DCDE-4C13-92C6-3F3ACEF71F77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6983A-DF14-42C6-8ACF-DA99CD9C7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15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479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581085"/>
            <a:ext cx="8001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400" dirty="0" smtClean="0">
                <a:ln>
                  <a:solidFill>
                    <a:schemeClr val="bg1"/>
                  </a:solidFill>
                </a:ln>
                <a:solidFill>
                  <a:srgbClr val="FFC000"/>
                </a:solidFill>
                <a:latin typeface="Bebas Neue" pitchFamily="34" charset="0"/>
              </a:rPr>
              <a:t>the </a:t>
            </a:r>
            <a:r>
              <a:rPr lang="en-US" sz="7400" dirty="0">
                <a:ln>
                  <a:solidFill>
                    <a:schemeClr val="bg1"/>
                  </a:solidFill>
                </a:ln>
                <a:solidFill>
                  <a:srgbClr val="FFC000"/>
                </a:solidFill>
                <a:latin typeface="Bebas Neue" pitchFamily="34" charset="0"/>
              </a:rPr>
              <a:t>problem with shame </a:t>
            </a:r>
            <a:endParaRPr lang="en-US" sz="7400" dirty="0" smtClean="0">
              <a:ln>
                <a:solidFill>
                  <a:schemeClr val="bg1"/>
                </a:solidFill>
              </a:ln>
              <a:solidFill>
                <a:srgbClr val="FFC000"/>
              </a:solidFill>
              <a:latin typeface="Bebas Neue" pitchFamily="34" charset="0"/>
            </a:endParaRPr>
          </a:p>
          <a:p>
            <a:pPr algn="ctr"/>
            <a:r>
              <a:rPr lang="en-US" sz="6200" dirty="0" smtClean="0">
                <a:solidFill>
                  <a:schemeClr val="bg1"/>
                </a:solidFill>
                <a:latin typeface="Bebas Neue" pitchFamily="34" charset="0"/>
              </a:rPr>
              <a:t>is </a:t>
            </a:r>
            <a:r>
              <a:rPr lang="en-US" sz="6200" dirty="0">
                <a:solidFill>
                  <a:schemeClr val="bg1"/>
                </a:solidFill>
                <a:latin typeface="Bebas Neue" pitchFamily="34" charset="0"/>
              </a:rPr>
              <a:t>that you don't </a:t>
            </a:r>
            <a:endParaRPr lang="en-US" sz="6200" dirty="0" smtClean="0">
              <a:solidFill>
                <a:schemeClr val="bg1"/>
              </a:solidFill>
              <a:latin typeface="Bebas Neue" pitchFamily="34" charset="0"/>
            </a:endParaRPr>
          </a:p>
          <a:p>
            <a:pPr algn="ctr"/>
            <a:r>
              <a:rPr lang="en-US" sz="6200" dirty="0" smtClean="0">
                <a:solidFill>
                  <a:schemeClr val="bg1"/>
                </a:solidFill>
                <a:latin typeface="Bebas Neue" pitchFamily="34" charset="0"/>
              </a:rPr>
              <a:t>learn </a:t>
            </a:r>
            <a:r>
              <a:rPr lang="en-US" sz="6200" dirty="0">
                <a:solidFill>
                  <a:schemeClr val="bg1"/>
                </a:solidFill>
                <a:latin typeface="Bebas Neue" pitchFamily="34" charset="0"/>
              </a:rPr>
              <a:t>from it. </a:t>
            </a:r>
            <a:endParaRPr lang="en-US" sz="6200" dirty="0" smtClean="0">
              <a:solidFill>
                <a:schemeClr val="bg1"/>
              </a:solidFill>
              <a:latin typeface="Bebas Neue" pitchFamily="34" charset="0"/>
            </a:endParaRPr>
          </a:p>
          <a:p>
            <a:pPr algn="ctr"/>
            <a:r>
              <a:rPr lang="en-US" sz="7200" dirty="0" smtClean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Bebas Neue" pitchFamily="34" charset="0"/>
              </a:rPr>
              <a:t>You </a:t>
            </a:r>
            <a:r>
              <a:rPr lang="en-US" sz="7200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Bebas Neue" pitchFamily="34" charset="0"/>
              </a:rPr>
              <a:t>recover from it.</a:t>
            </a:r>
            <a:endParaRPr lang="en-US" sz="7200" dirty="0" smtClean="0">
              <a:ln>
                <a:solidFill>
                  <a:schemeClr val="bg1"/>
                </a:solidFill>
              </a:ln>
              <a:solidFill>
                <a:srgbClr val="0070C0"/>
              </a:solidFill>
              <a:latin typeface="Bebas Neue" pitchFamily="34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2600" y="4876800"/>
            <a:ext cx="5715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gency FB" pitchFamily="34" charset="0"/>
              </a:rPr>
              <a:t>John T. Spencer 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Agency FB" pitchFamily="34" charset="0"/>
              </a:rPr>
              <a:t>on Teacher Accountability Models that Publicly Shame Teachers for Low Test Scores.</a:t>
            </a:r>
          </a:p>
          <a:p>
            <a:pPr algn="ctr"/>
            <a:endParaRPr lang="en-US" sz="1050" dirty="0" smtClean="0">
              <a:solidFill>
                <a:schemeClr val="bg1"/>
              </a:solidFill>
              <a:latin typeface="Agency FB" pitchFamily="34" charset="0"/>
            </a:endParaRPr>
          </a:p>
          <a:p>
            <a:pPr algn="ctr"/>
            <a:r>
              <a:rPr lang="en-US" sz="2000" dirty="0" smtClean="0">
                <a:solidFill>
                  <a:srgbClr val="FFC000"/>
                </a:solidFill>
                <a:latin typeface="Agency FB" pitchFamily="34" charset="0"/>
              </a:rPr>
              <a:t>http://bit.ly/ZZLfAO</a:t>
            </a:r>
            <a:endParaRPr lang="en-US" sz="2000" dirty="0">
              <a:solidFill>
                <a:srgbClr val="FFC000"/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58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37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Ferriter</dc:creator>
  <cp:lastModifiedBy>Ferriter</cp:lastModifiedBy>
  <cp:revision>5</cp:revision>
  <dcterms:created xsi:type="dcterms:W3CDTF">2013-04-14T16:09:04Z</dcterms:created>
  <dcterms:modified xsi:type="dcterms:W3CDTF">2013-04-14T16:33:32Z</dcterms:modified>
</cp:coreProperties>
</file>