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5" autoAdjust="0"/>
  </p:normalViewPr>
  <p:slideViewPr>
    <p:cSldViewPr>
      <p:cViewPr varScale="1">
        <p:scale>
          <a:sx n="56" d="100"/>
          <a:sy n="56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5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21BA7-6B73-4E17-BD59-6368654F7332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E0EF7-6D65-44D1-A9AC-8F69C53B3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Original Image Credit: </a:t>
            </a:r>
            <a:r>
              <a:rPr lang="en-US" dirty="0" smtClean="0"/>
              <a:t>Mother</a:t>
            </a:r>
            <a:r>
              <a:rPr lang="en-US" baseline="0" dirty="0" smtClean="0"/>
              <a:t> Board.  Mother Bored.  By </a:t>
            </a:r>
            <a:r>
              <a:rPr lang="en-US" baseline="0" dirty="0" err="1" smtClean="0"/>
              <a:t>psyberartist</a:t>
            </a:r>
            <a:endParaRPr lang="en-US" baseline="0" dirty="0" smtClean="0"/>
          </a:p>
          <a:p>
            <a:r>
              <a:rPr lang="en-US" dirty="0" smtClean="0"/>
              <a:t>http://www.flickr.com/photos/psyberartist/3648689054/</a:t>
            </a:r>
          </a:p>
          <a:p>
            <a:r>
              <a:rPr lang="en-US" dirty="0" smtClean="0"/>
              <a:t>Licensed Creative Commons Attribution on March 12, 2013</a:t>
            </a:r>
          </a:p>
          <a:p>
            <a:endParaRPr lang="en-US" dirty="0" smtClean="0"/>
          </a:p>
          <a:p>
            <a:r>
              <a:rPr lang="en-US" b="1" i="1" dirty="0" smtClean="0"/>
              <a:t>Quote by Marc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Prensky</a:t>
            </a:r>
            <a:endParaRPr lang="en-US" b="1" i="1" baseline="0" dirty="0" smtClean="0"/>
          </a:p>
          <a:p>
            <a:r>
              <a:rPr lang="en-US" dirty="0" smtClean="0"/>
              <a:t>http://bit.ly/10ChD80</a:t>
            </a:r>
          </a:p>
          <a:p>
            <a:endParaRPr lang="en-US" dirty="0" smtClean="0"/>
          </a:p>
          <a:p>
            <a:r>
              <a:rPr lang="en-US" b="1" i="1" dirty="0" smtClean="0"/>
              <a:t>Slide by Bill </a:t>
            </a:r>
            <a:r>
              <a:rPr lang="en-US" b="1" i="1" dirty="0" err="1" smtClean="0"/>
              <a:t>Ferriter</a:t>
            </a:r>
            <a:endParaRPr lang="en-US" b="1" i="1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Tempered Radical</a:t>
            </a:r>
          </a:p>
          <a:p>
            <a:r>
              <a:rPr lang="en-US" baseline="0" dirty="0" smtClean="0"/>
              <a:t>http://blog.williamferriter.com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0EF7-6D65-44D1-A9AC-8F69C53B3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Original Image Credit: </a:t>
            </a:r>
            <a:r>
              <a:rPr lang="en-US" dirty="0" smtClean="0"/>
              <a:t>Mother</a:t>
            </a:r>
            <a:r>
              <a:rPr lang="en-US" baseline="0" dirty="0" smtClean="0"/>
              <a:t> Board.  Mother Bored.  By </a:t>
            </a:r>
            <a:r>
              <a:rPr lang="en-US" baseline="0" dirty="0" err="1" smtClean="0"/>
              <a:t>psyberartist</a:t>
            </a:r>
            <a:endParaRPr lang="en-US" baseline="0" dirty="0" smtClean="0"/>
          </a:p>
          <a:p>
            <a:r>
              <a:rPr lang="en-US" dirty="0" smtClean="0"/>
              <a:t>http://www.flickr.com/photos/psyberartist/3648689054/</a:t>
            </a:r>
          </a:p>
          <a:p>
            <a:r>
              <a:rPr lang="en-US" dirty="0" smtClean="0"/>
              <a:t>Licensed Creative Commons Attribution on March 12, 2013</a:t>
            </a:r>
          </a:p>
          <a:p>
            <a:endParaRPr lang="en-US" dirty="0" smtClean="0"/>
          </a:p>
          <a:p>
            <a:r>
              <a:rPr lang="en-US" b="1" i="1" dirty="0" smtClean="0"/>
              <a:t>Quote by Marc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Prensky</a:t>
            </a:r>
            <a:endParaRPr lang="en-US" b="1" i="1" baseline="0" dirty="0" smtClean="0"/>
          </a:p>
          <a:p>
            <a:r>
              <a:rPr lang="en-US" dirty="0" smtClean="0"/>
              <a:t>http://bit.ly/10ChD80</a:t>
            </a:r>
          </a:p>
          <a:p>
            <a:endParaRPr lang="en-US" dirty="0" smtClean="0"/>
          </a:p>
          <a:p>
            <a:r>
              <a:rPr lang="en-US" b="1" i="1" dirty="0" smtClean="0"/>
              <a:t>Slide by Bill </a:t>
            </a:r>
            <a:r>
              <a:rPr lang="en-US" b="1" i="1" dirty="0" err="1" smtClean="0"/>
              <a:t>Ferriter</a:t>
            </a:r>
            <a:endParaRPr lang="en-US" b="1" i="1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Tempered Radical</a:t>
            </a:r>
          </a:p>
          <a:p>
            <a:r>
              <a:rPr lang="en-US" baseline="0" dirty="0" smtClean="0"/>
              <a:t>http://blog.williamferriter.com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0EF7-6D65-44D1-A9AC-8F69C53B3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4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Original Image Credit: </a:t>
            </a:r>
            <a:r>
              <a:rPr lang="en-US" dirty="0" smtClean="0"/>
              <a:t>Mother</a:t>
            </a:r>
            <a:r>
              <a:rPr lang="en-US" baseline="0" dirty="0" smtClean="0"/>
              <a:t> Board.  Mother Bored.  By </a:t>
            </a:r>
            <a:r>
              <a:rPr lang="en-US" baseline="0" dirty="0" err="1" smtClean="0"/>
              <a:t>psyberartist</a:t>
            </a:r>
            <a:endParaRPr lang="en-US" baseline="0" dirty="0" smtClean="0"/>
          </a:p>
          <a:p>
            <a:r>
              <a:rPr lang="en-US" dirty="0" smtClean="0"/>
              <a:t>http://www.flickr.com/photos/psyberartist/3648689054/</a:t>
            </a:r>
          </a:p>
          <a:p>
            <a:r>
              <a:rPr lang="en-US" dirty="0" smtClean="0"/>
              <a:t>Licensed Creative Commons Attribution on March 12, 2013</a:t>
            </a:r>
          </a:p>
          <a:p>
            <a:endParaRPr lang="en-US" dirty="0" smtClean="0"/>
          </a:p>
          <a:p>
            <a:r>
              <a:rPr lang="en-US" b="1" i="1" dirty="0" smtClean="0"/>
              <a:t>Quote by Marc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Prensky</a:t>
            </a:r>
            <a:endParaRPr lang="en-US" b="1" i="1" baseline="0" dirty="0" smtClean="0"/>
          </a:p>
          <a:p>
            <a:r>
              <a:rPr lang="en-US" dirty="0" smtClean="0"/>
              <a:t>http://bit.ly/10ChD80</a:t>
            </a:r>
          </a:p>
          <a:p>
            <a:endParaRPr lang="en-US" dirty="0" smtClean="0"/>
          </a:p>
          <a:p>
            <a:r>
              <a:rPr lang="en-US" b="1" i="1" dirty="0" smtClean="0"/>
              <a:t>Slide by Bill </a:t>
            </a:r>
            <a:r>
              <a:rPr lang="en-US" b="1" i="1" dirty="0" err="1" smtClean="0"/>
              <a:t>Ferriter</a:t>
            </a:r>
            <a:endParaRPr lang="en-US" b="1" i="1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Tempered Radical</a:t>
            </a:r>
          </a:p>
          <a:p>
            <a:r>
              <a:rPr lang="en-US" baseline="0" smtClean="0"/>
              <a:t>http://blog.williamferriter.com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E0EF7-6D65-44D1-A9AC-8F69C53B3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3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8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1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74C8-469E-4D59-9FCA-52A1F97B997C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BC55D-DE6D-40DF-B6F2-39E944B8E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76200"/>
            <a:ext cx="5257800" cy="2286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gency FB" pitchFamily="34" charset="0"/>
              </a:rPr>
              <a:t>Technology </a:t>
            </a:r>
            <a:r>
              <a:rPr lang="en-US" sz="3600" dirty="0" smtClean="0">
                <a:solidFill>
                  <a:srgbClr val="FFC000"/>
                </a:solidFill>
                <a:latin typeface="Agency FB" pitchFamily="34" charset="0"/>
              </a:rPr>
              <a:t>GIVES KIDS POWER </a:t>
            </a:r>
            <a:r>
              <a:rPr lang="en-US" sz="3600" dirty="0" smtClean="0">
                <a:latin typeface="Agency FB" pitchFamily="34" charset="0"/>
              </a:rPr>
              <a:t>that </a:t>
            </a:r>
            <a:r>
              <a:rPr lang="en-US" sz="3600" dirty="0">
                <a:latin typeface="Agency FB" pitchFamily="34" charset="0"/>
              </a:rPr>
              <a:t>people their age have never had. Let’s help them use it wisely</a:t>
            </a:r>
            <a:r>
              <a:rPr lang="en-US" sz="3600" dirty="0" smtClean="0">
                <a:latin typeface="Agency FB" pitchFamily="34" charset="0"/>
              </a:rPr>
              <a:t>.</a:t>
            </a:r>
          </a:p>
          <a:p>
            <a:pPr algn="ctr"/>
            <a:r>
              <a:rPr lang="en-US" sz="1050" dirty="0">
                <a:latin typeface="Agency FB" pitchFamily="34" charset="0"/>
              </a:rPr>
              <a:t> </a:t>
            </a:r>
            <a:endParaRPr lang="en-US" sz="500" dirty="0" smtClean="0">
              <a:latin typeface="Agency FB" pitchFamily="34" charset="0"/>
            </a:endParaRPr>
          </a:p>
          <a:p>
            <a:pPr algn="ctr"/>
            <a:r>
              <a:rPr lang="en-US" sz="2400" dirty="0" smtClean="0">
                <a:latin typeface="Agency FB" pitchFamily="34" charset="0"/>
              </a:rPr>
              <a:t>Marc </a:t>
            </a:r>
            <a:r>
              <a:rPr lang="en-US" sz="2400" dirty="0" err="1" smtClean="0">
                <a:latin typeface="Agency FB" pitchFamily="34" charset="0"/>
              </a:rPr>
              <a:t>Prensky</a:t>
            </a:r>
            <a:endParaRPr lang="en-US" sz="2400" dirty="0" smtClean="0"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5400" y="5320650"/>
            <a:ext cx="228600" cy="1452987"/>
          </a:xfrm>
          <a:prstGeom prst="rect">
            <a:avLst/>
          </a:prstGeom>
          <a:solidFill>
            <a:srgbClr val="53682A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45034" y="5320650"/>
            <a:ext cx="353943" cy="132664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http://bit.ly/10JjH1W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4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151</Words>
  <Application>Microsoft Office PowerPoint</Application>
  <PresentationFormat>On-screen Show (4:3)</PresentationFormat>
  <Paragraphs>37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Ferriter</dc:creator>
  <cp:lastModifiedBy>Ferriter</cp:lastModifiedBy>
  <cp:revision>5</cp:revision>
  <dcterms:created xsi:type="dcterms:W3CDTF">2013-03-12T20:07:58Z</dcterms:created>
  <dcterms:modified xsi:type="dcterms:W3CDTF">2013-03-12T20:27:05Z</dcterms:modified>
</cp:coreProperties>
</file>